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70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ang Shukla" userId="649e6fac9c95d506" providerId="LiveId" clId="{9FD3D9D1-7B7C-4A9D-AC77-A8EC28C4973B}"/>
    <pc:docChg chg="undo redo custSel addSld delSld modSld sldOrd">
      <pc:chgData name="Kushang Shukla" userId="649e6fac9c95d506" providerId="LiveId" clId="{9FD3D9D1-7B7C-4A9D-AC77-A8EC28C4973B}" dt="2025-02-22T17:23:41.825" v="986"/>
      <pc:docMkLst>
        <pc:docMk/>
      </pc:docMkLst>
      <pc:sldChg chg="addSp delSp modSp mod modTransition addAnim delAnim modAnim">
        <pc:chgData name="Kushang Shukla" userId="649e6fac9c95d506" providerId="LiveId" clId="{9FD3D9D1-7B7C-4A9D-AC77-A8EC28C4973B}" dt="2025-02-22T17:23:41.825" v="986"/>
        <pc:sldMkLst>
          <pc:docMk/>
          <pc:sldMk cId="2612296625" sldId="256"/>
        </pc:sldMkLst>
        <pc:spChg chg="mod">
          <ac:chgData name="Kushang Shukla" userId="649e6fac9c95d506" providerId="LiveId" clId="{9FD3D9D1-7B7C-4A9D-AC77-A8EC28C4973B}" dt="2025-02-22T15:24:54.387" v="176"/>
          <ac:spMkLst>
            <pc:docMk/>
            <pc:sldMk cId="2612296625" sldId="256"/>
            <ac:spMk id="3" creationId="{ABE526BC-BB84-639B-3BA5-88C553732DD3}"/>
          </ac:spMkLst>
        </pc:spChg>
        <pc:spChg chg="add del">
          <ac:chgData name="Kushang Shukla" userId="649e6fac9c95d506" providerId="LiveId" clId="{9FD3D9D1-7B7C-4A9D-AC77-A8EC28C4973B}" dt="2025-02-22T15:24:33.824" v="172" actId="22"/>
          <ac:spMkLst>
            <pc:docMk/>
            <pc:sldMk cId="2612296625" sldId="256"/>
            <ac:spMk id="14" creationId="{523A1C58-D013-811D-F199-E468EB042446}"/>
          </ac:spMkLst>
        </pc:spChg>
        <pc:picChg chg="del">
          <ac:chgData name="Kushang Shukla" userId="649e6fac9c95d506" providerId="LiveId" clId="{9FD3D9D1-7B7C-4A9D-AC77-A8EC28C4973B}" dt="2025-02-22T15:22:57.001" v="159" actId="21"/>
          <ac:picMkLst>
            <pc:docMk/>
            <pc:sldMk cId="2612296625" sldId="256"/>
            <ac:picMk id="10" creationId="{A96288B7-1A49-0026-BA09-8A79AF224B81}"/>
          </ac:picMkLst>
        </pc:picChg>
        <pc:picChg chg="add del mod">
          <ac:chgData name="Kushang Shukla" userId="649e6fac9c95d506" providerId="LiveId" clId="{9FD3D9D1-7B7C-4A9D-AC77-A8EC28C4973B}" dt="2025-02-22T15:24:09.426" v="167" actId="21"/>
          <ac:picMkLst>
            <pc:docMk/>
            <pc:sldMk cId="2612296625" sldId="256"/>
            <ac:picMk id="11" creationId="{A96288B7-1A49-0026-BA09-8A79AF224B81}"/>
          </ac:picMkLst>
        </pc:picChg>
        <pc:picChg chg="add del mod">
          <ac:chgData name="Kushang Shukla" userId="649e6fac9c95d506" providerId="LiveId" clId="{9FD3D9D1-7B7C-4A9D-AC77-A8EC28C4973B}" dt="2025-02-22T15:25:00.638" v="177" actId="1076"/>
          <ac:picMkLst>
            <pc:docMk/>
            <pc:sldMk cId="2612296625" sldId="256"/>
            <ac:picMk id="12" creationId="{A96288B7-1A49-0026-BA09-8A79AF224B81}"/>
          </ac:picMkLst>
        </pc:picChg>
      </pc:sldChg>
      <pc:sldChg chg="modSp modTransition modAnim">
        <pc:chgData name="Kushang Shukla" userId="649e6fac9c95d506" providerId="LiveId" clId="{9FD3D9D1-7B7C-4A9D-AC77-A8EC28C4973B}" dt="2025-02-22T15:25:53.166" v="184"/>
        <pc:sldMkLst>
          <pc:docMk/>
          <pc:sldMk cId="382549639" sldId="257"/>
        </pc:sldMkLst>
        <pc:spChg chg="mod">
          <ac:chgData name="Kushang Shukla" userId="649e6fac9c95d506" providerId="LiveId" clId="{9FD3D9D1-7B7C-4A9D-AC77-A8EC28C4973B}" dt="2025-02-22T15:22:20.269" v="153" actId="207"/>
          <ac:spMkLst>
            <pc:docMk/>
            <pc:sldMk cId="382549639" sldId="257"/>
            <ac:spMk id="9" creationId="{978ECA5F-5B69-750E-BC4E-8C4596C498DF}"/>
          </ac:spMkLst>
        </pc:spChg>
      </pc:sldChg>
      <pc:sldChg chg="addSp delSp modSp mod modTransition modAnim">
        <pc:chgData name="Kushang Shukla" userId="649e6fac9c95d506" providerId="LiveId" clId="{9FD3D9D1-7B7C-4A9D-AC77-A8EC28C4973B}" dt="2025-02-22T17:11:06.613" v="841"/>
        <pc:sldMkLst>
          <pc:docMk/>
          <pc:sldMk cId="690960535" sldId="258"/>
        </pc:sldMkLst>
        <pc:spChg chg="mod">
          <ac:chgData name="Kushang Shukla" userId="649e6fac9c95d506" providerId="LiveId" clId="{9FD3D9D1-7B7C-4A9D-AC77-A8EC28C4973B}" dt="2025-02-22T15:27:12.896" v="195" actId="20577"/>
          <ac:spMkLst>
            <pc:docMk/>
            <pc:sldMk cId="690960535" sldId="258"/>
            <ac:spMk id="3" creationId="{1B1F2AA4-220F-7E58-EBF9-C20676B0557F}"/>
          </ac:spMkLst>
        </pc:spChg>
        <pc:picChg chg="add del mod">
          <ac:chgData name="Kushang Shukla" userId="649e6fac9c95d506" providerId="LiveId" clId="{9FD3D9D1-7B7C-4A9D-AC77-A8EC28C4973B}" dt="2025-02-22T15:26:09.144" v="185" actId="21"/>
          <ac:picMkLst>
            <pc:docMk/>
            <pc:sldMk cId="690960535" sldId="258"/>
            <ac:picMk id="4" creationId="{275B66E7-D35F-F351-54FC-3D56BB7118D2}"/>
          </ac:picMkLst>
        </pc:picChg>
        <pc:picChg chg="add del mod">
          <ac:chgData name="Kushang Shukla" userId="649e6fac9c95d506" providerId="LiveId" clId="{9FD3D9D1-7B7C-4A9D-AC77-A8EC28C4973B}" dt="2025-02-22T15:27:11.809" v="194" actId="21"/>
          <ac:picMkLst>
            <pc:docMk/>
            <pc:sldMk cId="690960535" sldId="258"/>
            <ac:picMk id="5" creationId="{275B66E7-D35F-F351-54FC-3D56BB7118D2}"/>
          </ac:picMkLst>
        </pc:picChg>
        <pc:picChg chg="add mod">
          <ac:chgData name="Kushang Shukla" userId="649e6fac9c95d506" providerId="LiveId" clId="{9FD3D9D1-7B7C-4A9D-AC77-A8EC28C4973B}" dt="2025-02-22T15:27:14.996" v="196"/>
          <ac:picMkLst>
            <pc:docMk/>
            <pc:sldMk cId="690960535" sldId="258"/>
            <ac:picMk id="6" creationId="{275B66E7-D35F-F351-54FC-3D56BB7118D2}"/>
          </ac:picMkLst>
        </pc:picChg>
        <pc:picChg chg="del">
          <ac:chgData name="Kushang Shukla" userId="649e6fac9c95d506" providerId="LiveId" clId="{9FD3D9D1-7B7C-4A9D-AC77-A8EC28C4973B}" dt="2025-02-22T15:22:30.267" v="154" actId="21"/>
          <ac:picMkLst>
            <pc:docMk/>
            <pc:sldMk cId="690960535" sldId="258"/>
            <ac:picMk id="3074" creationId="{275B66E7-D35F-F351-54FC-3D56BB7118D2}"/>
          </ac:picMkLst>
        </pc:picChg>
      </pc:sldChg>
      <pc:sldChg chg="addSp delSp modSp modTransition modAnim">
        <pc:chgData name="Kushang Shukla" userId="649e6fac9c95d506" providerId="LiveId" clId="{9FD3D9D1-7B7C-4A9D-AC77-A8EC28C4973B}" dt="2025-02-22T15:25:46.706" v="182"/>
        <pc:sldMkLst>
          <pc:docMk/>
          <pc:sldMk cId="1858102883" sldId="259"/>
        </pc:sldMkLst>
        <pc:spChg chg="mod">
          <ac:chgData name="Kushang Shukla" userId="649e6fac9c95d506" providerId="LiveId" clId="{9FD3D9D1-7B7C-4A9D-AC77-A8EC28C4973B}" dt="2025-02-22T15:25:37.754" v="180" actId="207"/>
          <ac:spMkLst>
            <pc:docMk/>
            <pc:sldMk cId="1858102883" sldId="259"/>
            <ac:spMk id="3" creationId="{7415849B-20D8-7E61-C131-C608B04E0FA8}"/>
          </ac:spMkLst>
        </pc:spChg>
        <pc:spChg chg="mod">
          <ac:chgData name="Kushang Shukla" userId="649e6fac9c95d506" providerId="LiveId" clId="{9FD3D9D1-7B7C-4A9D-AC77-A8EC28C4973B}" dt="2025-02-22T15:24:04.458" v="166" actId="207"/>
          <ac:spMkLst>
            <pc:docMk/>
            <pc:sldMk cId="1858102883" sldId="259"/>
            <ac:spMk id="6" creationId="{3BF509FB-E861-7BF5-5BD1-60F20C2A8B9F}"/>
          </ac:spMkLst>
        </pc:spChg>
        <pc:picChg chg="add mod">
          <ac:chgData name="Kushang Shukla" userId="649e6fac9c95d506" providerId="LiveId" clId="{9FD3D9D1-7B7C-4A9D-AC77-A8EC28C4973B}" dt="2025-02-22T15:25:40.853" v="181"/>
          <ac:picMkLst>
            <pc:docMk/>
            <pc:sldMk cId="1858102883" sldId="259"/>
            <ac:picMk id="7" creationId="{D37011AD-68EC-C039-F87E-1706ED80E574}"/>
          </ac:picMkLst>
        </pc:picChg>
        <pc:picChg chg="del">
          <ac:chgData name="Kushang Shukla" userId="649e6fac9c95d506" providerId="LiveId" clId="{9FD3D9D1-7B7C-4A9D-AC77-A8EC28C4973B}" dt="2025-02-22T15:25:34.571" v="179" actId="21"/>
          <ac:picMkLst>
            <pc:docMk/>
            <pc:sldMk cId="1858102883" sldId="259"/>
            <ac:picMk id="1028" creationId="{D37011AD-68EC-C039-F87E-1706ED80E574}"/>
          </ac:picMkLst>
        </pc:picChg>
      </pc:sldChg>
      <pc:sldChg chg="addSp modSp mod modTransition modAnim">
        <pc:chgData name="Kushang Shukla" userId="649e6fac9c95d506" providerId="LiveId" clId="{9FD3D9D1-7B7C-4A9D-AC77-A8EC28C4973B}" dt="2025-02-22T15:41:07.667" v="363"/>
        <pc:sldMkLst>
          <pc:docMk/>
          <pc:sldMk cId="1530744212" sldId="260"/>
        </pc:sldMkLst>
        <pc:spChg chg="mod">
          <ac:chgData name="Kushang Shukla" userId="649e6fac9c95d506" providerId="LiveId" clId="{9FD3D9D1-7B7C-4A9D-AC77-A8EC28C4973B}" dt="2025-02-22T15:22:13.662" v="152" actId="207"/>
          <ac:spMkLst>
            <pc:docMk/>
            <pc:sldMk cId="1530744212" sldId="260"/>
            <ac:spMk id="3" creationId="{3AAAF471-BCE9-9E41-7D86-D81D0FE6AE71}"/>
          </ac:spMkLst>
        </pc:spChg>
        <pc:spChg chg="add mod">
          <ac:chgData name="Kushang Shukla" userId="649e6fac9c95d506" providerId="LiveId" clId="{9FD3D9D1-7B7C-4A9D-AC77-A8EC28C4973B}" dt="2025-02-22T15:38:14.639" v="353" actId="113"/>
          <ac:spMkLst>
            <pc:docMk/>
            <pc:sldMk cId="1530744212" sldId="260"/>
            <ac:spMk id="6" creationId="{B77B5A23-9F71-6F7C-8054-F0EAB8E41373}"/>
          </ac:spMkLst>
        </pc:spChg>
        <pc:picChg chg="add mod">
          <ac:chgData name="Kushang Shukla" userId="649e6fac9c95d506" providerId="LiveId" clId="{9FD3D9D1-7B7C-4A9D-AC77-A8EC28C4973B}" dt="2025-02-22T15:30:15.045" v="225" actId="1076"/>
          <ac:picMkLst>
            <pc:docMk/>
            <pc:sldMk cId="1530744212" sldId="260"/>
            <ac:picMk id="5" creationId="{AABB8123-7B0D-78E5-C507-91047E9CC6E6}"/>
          </ac:picMkLst>
        </pc:picChg>
      </pc:sldChg>
      <pc:sldChg chg="add del">
        <pc:chgData name="Kushang Shukla" userId="649e6fac9c95d506" providerId="LiveId" clId="{9FD3D9D1-7B7C-4A9D-AC77-A8EC28C4973B}" dt="2025-02-22T15:02:26.105" v="15" actId="47"/>
        <pc:sldMkLst>
          <pc:docMk/>
          <pc:sldMk cId="1309291563" sldId="261"/>
        </pc:sldMkLst>
      </pc:sldChg>
      <pc:sldChg chg="addSp delSp modSp new del mod">
        <pc:chgData name="Kushang Shukla" userId="649e6fac9c95d506" providerId="LiveId" clId="{9FD3D9D1-7B7C-4A9D-AC77-A8EC28C4973B}" dt="2025-02-22T15:16:56.762" v="103" actId="47"/>
        <pc:sldMkLst>
          <pc:docMk/>
          <pc:sldMk cId="1934363938" sldId="261"/>
        </pc:sldMkLst>
        <pc:spChg chg="mod">
          <ac:chgData name="Kushang Shukla" userId="649e6fac9c95d506" providerId="LiveId" clId="{9FD3D9D1-7B7C-4A9D-AC77-A8EC28C4973B}" dt="2025-02-22T15:10:07.002" v="64" actId="1076"/>
          <ac:spMkLst>
            <pc:docMk/>
            <pc:sldMk cId="1934363938" sldId="261"/>
            <ac:spMk id="2" creationId="{D4888993-D92D-6220-10F7-F5210AC0DA3D}"/>
          </ac:spMkLst>
        </pc:spChg>
        <pc:spChg chg="mod">
          <ac:chgData name="Kushang Shukla" userId="649e6fac9c95d506" providerId="LiveId" clId="{9FD3D9D1-7B7C-4A9D-AC77-A8EC28C4973B}" dt="2025-02-22T15:08:46.436" v="60" actId="20577"/>
          <ac:spMkLst>
            <pc:docMk/>
            <pc:sldMk cId="1934363938" sldId="261"/>
            <ac:spMk id="3" creationId="{9E4DDEBF-BFD2-1C0C-5365-B75E15DDD81F}"/>
          </ac:spMkLst>
        </pc:spChg>
        <pc:spChg chg="add mod">
          <ac:chgData name="Kushang Shukla" userId="649e6fac9c95d506" providerId="LiveId" clId="{9FD3D9D1-7B7C-4A9D-AC77-A8EC28C4973B}" dt="2025-02-22T15:07:09.395" v="53" actId="14100"/>
          <ac:spMkLst>
            <pc:docMk/>
            <pc:sldMk cId="1934363938" sldId="261"/>
            <ac:spMk id="5" creationId="{712BDC97-4C7B-6D74-6BE2-21901F5534E0}"/>
          </ac:spMkLst>
        </pc:spChg>
        <pc:picChg chg="add del mod">
          <ac:chgData name="Kushang Shukla" userId="649e6fac9c95d506" providerId="LiveId" clId="{9FD3D9D1-7B7C-4A9D-AC77-A8EC28C4973B}" dt="2025-02-22T15:11:41.134" v="69" actId="478"/>
          <ac:picMkLst>
            <pc:docMk/>
            <pc:sldMk cId="1934363938" sldId="261"/>
            <ac:picMk id="4" creationId="{8C9E1DFF-987F-C02B-869D-5FBC71A0D5E9}"/>
          </ac:picMkLst>
        </pc:picChg>
      </pc:sldChg>
      <pc:sldChg chg="addSp modSp new mod modTransition modAnim">
        <pc:chgData name="Kushang Shukla" userId="649e6fac9c95d506" providerId="LiveId" clId="{9FD3D9D1-7B7C-4A9D-AC77-A8EC28C4973B}" dt="2025-02-22T15:41:02.062" v="362"/>
        <pc:sldMkLst>
          <pc:docMk/>
          <pc:sldMk cId="3374519572" sldId="262"/>
        </pc:sldMkLst>
        <pc:spChg chg="add mod">
          <ac:chgData name="Kushang Shukla" userId="649e6fac9c95d506" providerId="LiveId" clId="{9FD3D9D1-7B7C-4A9D-AC77-A8EC28C4973B}" dt="2025-02-22T15:10:29.891" v="66" actId="14100"/>
          <ac:spMkLst>
            <pc:docMk/>
            <pc:sldMk cId="3374519572" sldId="262"/>
            <ac:spMk id="2" creationId="{38CEEBDA-AE8E-D128-6A53-71E78363A733}"/>
          </ac:spMkLst>
        </pc:spChg>
        <pc:spChg chg="add mod">
          <ac:chgData name="Kushang Shukla" userId="649e6fac9c95d506" providerId="LiveId" clId="{9FD3D9D1-7B7C-4A9D-AC77-A8EC28C4973B}" dt="2025-02-22T15:22:07.735" v="151" actId="207"/>
          <ac:spMkLst>
            <pc:docMk/>
            <pc:sldMk cId="3374519572" sldId="262"/>
            <ac:spMk id="3" creationId="{556CC607-5950-9BA7-A50E-11F479E3DBF9}"/>
          </ac:spMkLst>
        </pc:spChg>
        <pc:spChg chg="add mod">
          <ac:chgData name="Kushang Shukla" userId="649e6fac9c95d506" providerId="LiveId" clId="{9FD3D9D1-7B7C-4A9D-AC77-A8EC28C4973B}" dt="2025-02-22T15:27:02.239" v="193" actId="20577"/>
          <ac:spMkLst>
            <pc:docMk/>
            <pc:sldMk cId="3374519572" sldId="262"/>
            <ac:spMk id="4" creationId="{CC35603A-1EB6-C7DA-5A86-FBF4B4CE4DE4}"/>
          </ac:spMkLst>
        </pc:spChg>
        <pc:spChg chg="add mod">
          <ac:chgData name="Kushang Shukla" userId="649e6fac9c95d506" providerId="LiveId" clId="{9FD3D9D1-7B7C-4A9D-AC77-A8EC28C4973B}" dt="2025-02-22T15:29:10.953" v="217" actId="1076"/>
          <ac:spMkLst>
            <pc:docMk/>
            <pc:sldMk cId="3374519572" sldId="262"/>
            <ac:spMk id="7" creationId="{A356A068-6813-4421-F810-4B24F7BF16C2}"/>
          </ac:spMkLst>
        </pc:spChg>
        <pc:spChg chg="add mod">
          <ac:chgData name="Kushang Shukla" userId="649e6fac9c95d506" providerId="LiveId" clId="{9FD3D9D1-7B7C-4A9D-AC77-A8EC28C4973B}" dt="2025-02-22T15:29:51.302" v="224" actId="1076"/>
          <ac:spMkLst>
            <pc:docMk/>
            <pc:sldMk cId="3374519572" sldId="262"/>
            <ac:spMk id="8" creationId="{66C6518B-DA2D-F4C4-EC66-4A7410E5FAB4}"/>
          </ac:spMkLst>
        </pc:spChg>
        <pc:picChg chg="add mod">
          <ac:chgData name="Kushang Shukla" userId="649e6fac9c95d506" providerId="LiveId" clId="{9FD3D9D1-7B7C-4A9D-AC77-A8EC28C4973B}" dt="2025-02-22T15:27:56.109" v="205" actId="1076"/>
          <ac:picMkLst>
            <pc:docMk/>
            <pc:sldMk cId="3374519572" sldId="262"/>
            <ac:picMk id="5" creationId="{ED2B5A47-CF3D-7EFC-8EB9-72F378F8B539}"/>
          </ac:picMkLst>
        </pc:picChg>
        <pc:picChg chg="add mod">
          <ac:chgData name="Kushang Shukla" userId="649e6fac9c95d506" providerId="LiveId" clId="{9FD3D9D1-7B7C-4A9D-AC77-A8EC28C4973B}" dt="2025-02-22T15:27:58.538" v="206" actId="1076"/>
          <ac:picMkLst>
            <pc:docMk/>
            <pc:sldMk cId="3374519572" sldId="262"/>
            <ac:picMk id="6" creationId="{0468FD46-3A10-6BD5-2D7C-924ADDCB1A5F}"/>
          </ac:picMkLst>
        </pc:picChg>
      </pc:sldChg>
      <pc:sldChg chg="addSp delSp modSp new mod modTransition modAnim">
        <pc:chgData name="Kushang Shukla" userId="649e6fac9c95d506" providerId="LiveId" clId="{9FD3D9D1-7B7C-4A9D-AC77-A8EC28C4973B}" dt="2025-02-22T15:40:52.344" v="359"/>
        <pc:sldMkLst>
          <pc:docMk/>
          <pc:sldMk cId="1553594970" sldId="263"/>
        </pc:sldMkLst>
        <pc:spChg chg="add del mod">
          <ac:chgData name="Kushang Shukla" userId="649e6fac9c95d506" providerId="LiveId" clId="{9FD3D9D1-7B7C-4A9D-AC77-A8EC28C4973B}" dt="2025-02-22T15:32:08.705" v="286" actId="6549"/>
          <ac:spMkLst>
            <pc:docMk/>
            <pc:sldMk cId="1553594970" sldId="263"/>
            <ac:spMk id="2" creationId="{4047D520-579E-EA73-6E00-4B5C58978318}"/>
          </ac:spMkLst>
        </pc:spChg>
        <pc:spChg chg="add mod">
          <ac:chgData name="Kushang Shukla" userId="649e6fac9c95d506" providerId="LiveId" clId="{9FD3D9D1-7B7C-4A9D-AC77-A8EC28C4973B}" dt="2025-02-22T15:27:39.991" v="203" actId="207"/>
          <ac:spMkLst>
            <pc:docMk/>
            <pc:sldMk cId="1553594970" sldId="263"/>
            <ac:spMk id="3" creationId="{44CBBC78-2CE7-8671-92E6-2E4C0FCCFF89}"/>
          </ac:spMkLst>
        </pc:spChg>
        <pc:spChg chg="add mod">
          <ac:chgData name="Kushang Shukla" userId="649e6fac9c95d506" providerId="LiveId" clId="{9FD3D9D1-7B7C-4A9D-AC77-A8EC28C4973B}" dt="2025-02-22T15:38:02.255" v="352" actId="113"/>
          <ac:spMkLst>
            <pc:docMk/>
            <pc:sldMk cId="1553594970" sldId="263"/>
            <ac:spMk id="6" creationId="{C7FA42A4-2FBC-DDF9-F8F5-5363564A8CF6}"/>
          </ac:spMkLst>
        </pc:spChg>
        <pc:picChg chg="add mod">
          <ac:chgData name="Kushang Shukla" userId="649e6fac9c95d506" providerId="LiveId" clId="{9FD3D9D1-7B7C-4A9D-AC77-A8EC28C4973B}" dt="2025-02-22T15:21:48.781" v="150" actId="14100"/>
          <ac:picMkLst>
            <pc:docMk/>
            <pc:sldMk cId="1553594970" sldId="263"/>
            <ac:picMk id="5" creationId="{6808E644-89B7-D9D7-F735-BD189A4036F6}"/>
          </ac:picMkLst>
        </pc:picChg>
      </pc:sldChg>
      <pc:sldChg chg="addSp delSp modSp new mod modTransition modAnim">
        <pc:chgData name="Kushang Shukla" userId="649e6fac9c95d506" providerId="LiveId" clId="{9FD3D9D1-7B7C-4A9D-AC77-A8EC28C4973B}" dt="2025-02-22T15:40:46.856" v="358"/>
        <pc:sldMkLst>
          <pc:docMk/>
          <pc:sldMk cId="190711560" sldId="264"/>
        </pc:sldMkLst>
        <pc:spChg chg="add mod">
          <ac:chgData name="Kushang Shukla" userId="649e6fac9c95d506" providerId="LiveId" clId="{9FD3D9D1-7B7C-4A9D-AC77-A8EC28C4973B}" dt="2025-02-22T15:34:11.878" v="311" actId="1076"/>
          <ac:spMkLst>
            <pc:docMk/>
            <pc:sldMk cId="190711560" sldId="264"/>
            <ac:spMk id="2" creationId="{388A6B77-25AA-768D-0150-5C59649A8EA2}"/>
          </ac:spMkLst>
        </pc:spChg>
        <pc:spChg chg="add del mod">
          <ac:chgData name="Kushang Shukla" userId="649e6fac9c95d506" providerId="LiveId" clId="{9FD3D9D1-7B7C-4A9D-AC77-A8EC28C4973B}" dt="2025-02-22T15:34:28.194" v="314"/>
          <ac:spMkLst>
            <pc:docMk/>
            <pc:sldMk cId="190711560" sldId="264"/>
            <ac:spMk id="3" creationId="{E7250142-927E-B452-2050-1FA95B046E6A}"/>
          </ac:spMkLst>
        </pc:spChg>
        <pc:spChg chg="add mod">
          <ac:chgData name="Kushang Shukla" userId="649e6fac9c95d506" providerId="LiveId" clId="{9FD3D9D1-7B7C-4A9D-AC77-A8EC28C4973B}" dt="2025-02-22T15:36:00.711" v="339" actId="207"/>
          <ac:spMkLst>
            <pc:docMk/>
            <pc:sldMk cId="190711560" sldId="264"/>
            <ac:spMk id="4" creationId="{E929B3FD-C4D2-B08D-7918-37A17010D53E}"/>
          </ac:spMkLst>
        </pc:spChg>
        <pc:spChg chg="add mod">
          <ac:chgData name="Kushang Shukla" userId="649e6fac9c95d506" providerId="LiveId" clId="{9FD3D9D1-7B7C-4A9D-AC77-A8EC28C4973B}" dt="2025-02-22T15:38:21.915" v="354" actId="113"/>
          <ac:spMkLst>
            <pc:docMk/>
            <pc:sldMk cId="190711560" sldId="264"/>
            <ac:spMk id="7" creationId="{E2CC24F5-D7CE-5249-E2CD-E07BD065BFC9}"/>
          </ac:spMkLst>
        </pc:spChg>
        <pc:picChg chg="add mod">
          <ac:chgData name="Kushang Shukla" userId="649e6fac9c95d506" providerId="LiveId" clId="{9FD3D9D1-7B7C-4A9D-AC77-A8EC28C4973B}" dt="2025-02-22T15:36:44.597" v="344" actId="14100"/>
          <ac:picMkLst>
            <pc:docMk/>
            <pc:sldMk cId="190711560" sldId="264"/>
            <ac:picMk id="6" creationId="{A13F66C4-976C-70B2-29EB-ACC4E2C30695}"/>
          </ac:picMkLst>
        </pc:picChg>
      </pc:sldChg>
      <pc:sldChg chg="addSp modSp new mod modTransition modAnim">
        <pc:chgData name="Kushang Shukla" userId="649e6fac9c95d506" providerId="LiveId" clId="{9FD3D9D1-7B7C-4A9D-AC77-A8EC28C4973B}" dt="2025-02-22T17:10:32.428" v="840"/>
        <pc:sldMkLst>
          <pc:docMk/>
          <pc:sldMk cId="3061885632" sldId="265"/>
        </pc:sldMkLst>
        <pc:spChg chg="add mod">
          <ac:chgData name="Kushang Shukla" userId="649e6fac9c95d506" providerId="LiveId" clId="{9FD3D9D1-7B7C-4A9D-AC77-A8EC28C4973B}" dt="2025-02-22T16:38:40.332" v="377" actId="255"/>
          <ac:spMkLst>
            <pc:docMk/>
            <pc:sldMk cId="3061885632" sldId="265"/>
            <ac:spMk id="2" creationId="{98D839EC-E9C9-8246-E534-DE20B83EA5A1}"/>
          </ac:spMkLst>
        </pc:spChg>
        <pc:spChg chg="add mod">
          <ac:chgData name="Kushang Shukla" userId="649e6fac9c95d506" providerId="LiveId" clId="{9FD3D9D1-7B7C-4A9D-AC77-A8EC28C4973B}" dt="2025-02-22T16:41:55.845" v="415" actId="1076"/>
          <ac:spMkLst>
            <pc:docMk/>
            <pc:sldMk cId="3061885632" sldId="265"/>
            <ac:spMk id="3" creationId="{EE4A0362-4BE7-0B6A-04D8-11F5C12E1F96}"/>
          </ac:spMkLst>
        </pc:spChg>
        <pc:picChg chg="add mod">
          <ac:chgData name="Kushang Shukla" userId="649e6fac9c95d506" providerId="LiveId" clId="{9FD3D9D1-7B7C-4A9D-AC77-A8EC28C4973B}" dt="2025-02-22T16:42:06.507" v="417" actId="1076"/>
          <ac:picMkLst>
            <pc:docMk/>
            <pc:sldMk cId="3061885632" sldId="265"/>
            <ac:picMk id="4098" creationId="{8B10CA21-C09C-A9B5-9752-DCB6CFD4D84D}"/>
          </ac:picMkLst>
        </pc:picChg>
      </pc:sldChg>
      <pc:sldChg chg="addSp modSp new mod ord modTransition modAnim">
        <pc:chgData name="Kushang Shukla" userId="649e6fac9c95d506" providerId="LiveId" clId="{9FD3D9D1-7B7C-4A9D-AC77-A8EC28C4973B}" dt="2025-02-22T16:52:51.890" v="495"/>
        <pc:sldMkLst>
          <pc:docMk/>
          <pc:sldMk cId="1993430255" sldId="266"/>
        </pc:sldMkLst>
        <pc:spChg chg="mod">
          <ac:chgData name="Kushang Shukla" userId="649e6fac9c95d506" providerId="LiveId" clId="{9FD3D9D1-7B7C-4A9D-AC77-A8EC28C4973B}" dt="2025-02-22T16:46:55.415" v="425" actId="207"/>
          <ac:spMkLst>
            <pc:docMk/>
            <pc:sldMk cId="1993430255" sldId="266"/>
            <ac:spMk id="2" creationId="{5854883A-DF4D-02E1-45E6-8B4E5E274847}"/>
          </ac:spMkLst>
        </pc:spChg>
        <pc:spChg chg="add mod">
          <ac:chgData name="Kushang Shukla" userId="649e6fac9c95d506" providerId="LiveId" clId="{9FD3D9D1-7B7C-4A9D-AC77-A8EC28C4973B}" dt="2025-02-22T16:48:52.328" v="449" actId="1076"/>
          <ac:spMkLst>
            <pc:docMk/>
            <pc:sldMk cId="1993430255" sldId="266"/>
            <ac:spMk id="3" creationId="{96AF81CA-3606-BFE5-CEE1-834C8742EF85}"/>
          </ac:spMkLst>
        </pc:spChg>
        <pc:spChg chg="add mod">
          <ac:chgData name="Kushang Shukla" userId="649e6fac9c95d506" providerId="LiveId" clId="{9FD3D9D1-7B7C-4A9D-AC77-A8EC28C4973B}" dt="2025-02-22T16:50:09.141" v="460" actId="1076"/>
          <ac:spMkLst>
            <pc:docMk/>
            <pc:sldMk cId="1993430255" sldId="266"/>
            <ac:spMk id="6" creationId="{DA5C23DB-2759-20FD-C656-C743DA25DA65}"/>
          </ac:spMkLst>
        </pc:spChg>
        <pc:picChg chg="add mod">
          <ac:chgData name="Kushang Shukla" userId="649e6fac9c95d506" providerId="LiveId" clId="{9FD3D9D1-7B7C-4A9D-AC77-A8EC28C4973B}" dt="2025-02-22T16:49:34.913" v="452" actId="1076"/>
          <ac:picMkLst>
            <pc:docMk/>
            <pc:sldMk cId="1993430255" sldId="266"/>
            <ac:picMk id="5" creationId="{21E11B84-05D3-52AB-85AC-1A717E536241}"/>
          </ac:picMkLst>
        </pc:picChg>
      </pc:sldChg>
      <pc:sldChg chg="addSp modSp new mod modTransition modAnim">
        <pc:chgData name="Kushang Shukla" userId="649e6fac9c95d506" providerId="LiveId" clId="{9FD3D9D1-7B7C-4A9D-AC77-A8EC28C4973B}" dt="2025-02-22T16:56:58.188" v="586" actId="1076"/>
        <pc:sldMkLst>
          <pc:docMk/>
          <pc:sldMk cId="3872050591" sldId="267"/>
        </pc:sldMkLst>
        <pc:spChg chg="mod">
          <ac:chgData name="Kushang Shukla" userId="649e6fac9c95d506" providerId="LiveId" clId="{9FD3D9D1-7B7C-4A9D-AC77-A8EC28C4973B}" dt="2025-02-22T16:50:37.758" v="467" actId="1076"/>
          <ac:spMkLst>
            <pc:docMk/>
            <pc:sldMk cId="3872050591" sldId="267"/>
            <ac:spMk id="2" creationId="{A6C4494A-78A8-F136-30D6-845937BB8BDE}"/>
          </ac:spMkLst>
        </pc:spChg>
        <pc:spChg chg="add mod">
          <ac:chgData name="Kushang Shukla" userId="649e6fac9c95d506" providerId="LiveId" clId="{9FD3D9D1-7B7C-4A9D-AC77-A8EC28C4973B}" dt="2025-02-22T16:51:56.144" v="489" actId="14100"/>
          <ac:spMkLst>
            <pc:docMk/>
            <pc:sldMk cId="3872050591" sldId="267"/>
            <ac:spMk id="3" creationId="{31F16AEF-4D4C-3ABE-AC86-68F5848A1B4A}"/>
          </ac:spMkLst>
        </pc:spChg>
        <pc:spChg chg="add mod">
          <ac:chgData name="Kushang Shukla" userId="649e6fac9c95d506" providerId="LiveId" clId="{9FD3D9D1-7B7C-4A9D-AC77-A8EC28C4973B}" dt="2025-02-22T16:56:58.188" v="586" actId="1076"/>
          <ac:spMkLst>
            <pc:docMk/>
            <pc:sldMk cId="3872050591" sldId="267"/>
            <ac:spMk id="6" creationId="{7A5FFAC2-4A82-43A2-89D8-36249D02B5E9}"/>
          </ac:spMkLst>
        </pc:spChg>
        <pc:picChg chg="add mod">
          <ac:chgData name="Kushang Shukla" userId="649e6fac9c95d506" providerId="LiveId" clId="{9FD3D9D1-7B7C-4A9D-AC77-A8EC28C4973B}" dt="2025-02-22T16:56:09.566" v="530" actId="14100"/>
          <ac:picMkLst>
            <pc:docMk/>
            <pc:sldMk cId="3872050591" sldId="267"/>
            <ac:picMk id="5" creationId="{5643B959-B479-3317-CD6B-AE562D4F42C4}"/>
          </ac:picMkLst>
        </pc:picChg>
      </pc:sldChg>
      <pc:sldChg chg="addSp modSp new mod modTransition modAnim">
        <pc:chgData name="Kushang Shukla" userId="649e6fac9c95d506" providerId="LiveId" clId="{9FD3D9D1-7B7C-4A9D-AC77-A8EC28C4973B}" dt="2025-02-22T16:59:28.348" v="673"/>
        <pc:sldMkLst>
          <pc:docMk/>
          <pc:sldMk cId="277647769" sldId="268"/>
        </pc:sldMkLst>
        <pc:spChg chg="mod">
          <ac:chgData name="Kushang Shukla" userId="649e6fac9c95d506" providerId="LiveId" clId="{9FD3D9D1-7B7C-4A9D-AC77-A8EC28C4973B}" dt="2025-02-22T16:53:38.633" v="501" actId="1076"/>
          <ac:spMkLst>
            <pc:docMk/>
            <pc:sldMk cId="277647769" sldId="268"/>
            <ac:spMk id="2" creationId="{145412DF-F554-FA74-595F-D5AFA92A75E7}"/>
          </ac:spMkLst>
        </pc:spChg>
        <pc:spChg chg="add mod">
          <ac:chgData name="Kushang Shukla" userId="649e6fac9c95d506" providerId="LiveId" clId="{9FD3D9D1-7B7C-4A9D-AC77-A8EC28C4973B}" dt="2025-02-22T16:54:53.853" v="521" actId="14100"/>
          <ac:spMkLst>
            <pc:docMk/>
            <pc:sldMk cId="277647769" sldId="268"/>
            <ac:spMk id="3" creationId="{D952ECC9-01FC-3E74-EBBF-6E85C1221DB5}"/>
          </ac:spMkLst>
        </pc:spChg>
        <pc:spChg chg="add mod">
          <ac:chgData name="Kushang Shukla" userId="649e6fac9c95d506" providerId="LiveId" clId="{9FD3D9D1-7B7C-4A9D-AC77-A8EC28C4973B}" dt="2025-02-22T16:57:42.940" v="656" actId="20577"/>
          <ac:spMkLst>
            <pc:docMk/>
            <pc:sldMk cId="277647769" sldId="268"/>
            <ac:spMk id="6" creationId="{84DDE846-BC1C-B46B-AB79-E3D96E4F912D}"/>
          </ac:spMkLst>
        </pc:spChg>
        <pc:picChg chg="add mod">
          <ac:chgData name="Kushang Shukla" userId="649e6fac9c95d506" providerId="LiveId" clId="{9FD3D9D1-7B7C-4A9D-AC77-A8EC28C4973B}" dt="2025-02-22T16:55:54.477" v="528" actId="14100"/>
          <ac:picMkLst>
            <pc:docMk/>
            <pc:sldMk cId="277647769" sldId="268"/>
            <ac:picMk id="5" creationId="{187A8B34-1E24-E6C8-1FAB-25A9B151CB9D}"/>
          </ac:picMkLst>
        </pc:picChg>
      </pc:sldChg>
      <pc:sldChg chg="addSp delSp modSp new mod modTransition modAnim">
        <pc:chgData name="Kushang Shukla" userId="649e6fac9c95d506" providerId="LiveId" clId="{9FD3D9D1-7B7C-4A9D-AC77-A8EC28C4973B}" dt="2025-02-22T17:10:27.929" v="839"/>
        <pc:sldMkLst>
          <pc:docMk/>
          <pc:sldMk cId="373718708" sldId="269"/>
        </pc:sldMkLst>
        <pc:spChg chg="mod">
          <ac:chgData name="Kushang Shukla" userId="649e6fac9c95d506" providerId="LiveId" clId="{9FD3D9D1-7B7C-4A9D-AC77-A8EC28C4973B}" dt="2025-02-22T16:58:49.375" v="668" actId="1076"/>
          <ac:spMkLst>
            <pc:docMk/>
            <pc:sldMk cId="373718708" sldId="269"/>
            <ac:spMk id="2" creationId="{C5D46F0E-8976-1170-7501-F2AC79587B08}"/>
          </ac:spMkLst>
        </pc:spChg>
        <pc:spChg chg="add del mod">
          <ac:chgData name="Kushang Shukla" userId="649e6fac9c95d506" providerId="LiveId" clId="{9FD3D9D1-7B7C-4A9D-AC77-A8EC28C4973B}" dt="2025-02-22T16:59:21.608" v="671"/>
          <ac:spMkLst>
            <pc:docMk/>
            <pc:sldMk cId="373718708" sldId="269"/>
            <ac:spMk id="7" creationId="{D0B5B696-4B2F-A526-BCC2-132308CE7B53}"/>
          </ac:spMkLst>
        </pc:spChg>
        <pc:spChg chg="add mod">
          <ac:chgData name="Kushang Shukla" userId="649e6fac9c95d506" providerId="LiveId" clId="{9FD3D9D1-7B7C-4A9D-AC77-A8EC28C4973B}" dt="2025-02-22T17:01:33.798" v="705" actId="14100"/>
          <ac:spMkLst>
            <pc:docMk/>
            <pc:sldMk cId="373718708" sldId="269"/>
            <ac:spMk id="8" creationId="{DE2C4594-1F11-AA89-EDCF-84F64BDA92E3}"/>
          </ac:spMkLst>
        </pc:spChg>
        <pc:picChg chg="add del">
          <ac:chgData name="Kushang Shukla" userId="649e6fac9c95d506" providerId="LiveId" clId="{9FD3D9D1-7B7C-4A9D-AC77-A8EC28C4973B}" dt="2025-02-22T16:58:25.446" v="661" actId="22"/>
          <ac:picMkLst>
            <pc:docMk/>
            <pc:sldMk cId="373718708" sldId="269"/>
            <ac:picMk id="4" creationId="{FE6052FC-37DF-B264-692C-673DC872ED44}"/>
          </ac:picMkLst>
        </pc:picChg>
        <pc:picChg chg="add del">
          <ac:chgData name="Kushang Shukla" userId="649e6fac9c95d506" providerId="LiveId" clId="{9FD3D9D1-7B7C-4A9D-AC77-A8EC28C4973B}" dt="2025-02-22T16:58:28.182" v="663" actId="22"/>
          <ac:picMkLst>
            <pc:docMk/>
            <pc:sldMk cId="373718708" sldId="269"/>
            <ac:picMk id="6" creationId="{94861318-B733-1088-997E-618DF04C9832}"/>
          </ac:picMkLst>
        </pc:picChg>
        <pc:picChg chg="add mod">
          <ac:chgData name="Kushang Shukla" userId="649e6fac9c95d506" providerId="LiveId" clId="{9FD3D9D1-7B7C-4A9D-AC77-A8EC28C4973B}" dt="2025-02-22T17:10:06.328" v="838" actId="14100"/>
          <ac:picMkLst>
            <pc:docMk/>
            <pc:sldMk cId="373718708" sldId="269"/>
            <ac:picMk id="5122" creationId="{F971DEC1-A911-EF14-7EBB-024A8D38157C}"/>
          </ac:picMkLst>
        </pc:picChg>
      </pc:sldChg>
      <pc:sldChg chg="new del">
        <pc:chgData name="Kushang Shukla" userId="649e6fac9c95d506" providerId="LiveId" clId="{9FD3D9D1-7B7C-4A9D-AC77-A8EC28C4973B}" dt="2025-02-22T16:58:06.393" v="658" actId="680"/>
        <pc:sldMkLst>
          <pc:docMk/>
          <pc:sldMk cId="1987216222" sldId="269"/>
        </pc:sldMkLst>
      </pc:sldChg>
      <pc:sldChg chg="addSp modSp new mod ord modTransition modAnim">
        <pc:chgData name="Kushang Shukla" userId="649e6fac9c95d506" providerId="LiveId" clId="{9FD3D9D1-7B7C-4A9D-AC77-A8EC28C4973B}" dt="2025-02-22T17:08:56.547" v="830" actId="1076"/>
        <pc:sldMkLst>
          <pc:docMk/>
          <pc:sldMk cId="684282716" sldId="270"/>
        </pc:sldMkLst>
        <pc:spChg chg="mod">
          <ac:chgData name="Kushang Shukla" userId="649e6fac9c95d506" providerId="LiveId" clId="{9FD3D9D1-7B7C-4A9D-AC77-A8EC28C4973B}" dt="2025-02-22T17:03:19.797" v="712" actId="1076"/>
          <ac:spMkLst>
            <pc:docMk/>
            <pc:sldMk cId="684282716" sldId="270"/>
            <ac:spMk id="2" creationId="{692174D7-1CD2-E67B-D570-BFC15C391886}"/>
          </ac:spMkLst>
        </pc:spChg>
        <pc:spChg chg="add mod">
          <ac:chgData name="Kushang Shukla" userId="649e6fac9c95d506" providerId="LiveId" clId="{9FD3D9D1-7B7C-4A9D-AC77-A8EC28C4973B}" dt="2025-02-22T17:04:16.077" v="729"/>
          <ac:spMkLst>
            <pc:docMk/>
            <pc:sldMk cId="684282716" sldId="270"/>
            <ac:spMk id="3" creationId="{9DA33161-D8EF-27C9-79F0-9CB77CDD910F}"/>
          </ac:spMkLst>
        </pc:spChg>
        <pc:spChg chg="add mod">
          <ac:chgData name="Kushang Shukla" userId="649e6fac9c95d506" providerId="LiveId" clId="{9FD3D9D1-7B7C-4A9D-AC77-A8EC28C4973B}" dt="2025-02-22T17:08:27.894" v="786" actId="1076"/>
          <ac:spMkLst>
            <pc:docMk/>
            <pc:sldMk cId="684282716" sldId="270"/>
            <ac:spMk id="8" creationId="{D898CE7C-F0F4-5F9C-72EA-CD6E170F77D0}"/>
          </ac:spMkLst>
        </pc:spChg>
        <pc:spChg chg="add mod">
          <ac:chgData name="Kushang Shukla" userId="649e6fac9c95d506" providerId="LiveId" clId="{9FD3D9D1-7B7C-4A9D-AC77-A8EC28C4973B}" dt="2025-02-22T17:08:56.547" v="830" actId="1076"/>
          <ac:spMkLst>
            <pc:docMk/>
            <pc:sldMk cId="684282716" sldId="270"/>
            <ac:spMk id="9" creationId="{A530F9B9-EED8-9670-FCC7-FCCC09D92248}"/>
          </ac:spMkLst>
        </pc:spChg>
        <pc:picChg chg="add mod">
          <ac:chgData name="Kushang Shukla" userId="649e6fac9c95d506" providerId="LiveId" clId="{9FD3D9D1-7B7C-4A9D-AC77-A8EC28C4973B}" dt="2025-02-22T17:06:48.908" v="740" actId="1076"/>
          <ac:picMkLst>
            <pc:docMk/>
            <pc:sldMk cId="684282716" sldId="270"/>
            <ac:picMk id="5" creationId="{0EEDDD8D-0BD5-A7A6-D893-6AF910BF550F}"/>
          </ac:picMkLst>
        </pc:picChg>
        <pc:picChg chg="add mod">
          <ac:chgData name="Kushang Shukla" userId="649e6fac9c95d506" providerId="LiveId" clId="{9FD3D9D1-7B7C-4A9D-AC77-A8EC28C4973B}" dt="2025-02-22T17:07:21.521" v="746" actId="14100"/>
          <ac:picMkLst>
            <pc:docMk/>
            <pc:sldMk cId="684282716" sldId="270"/>
            <ac:picMk id="7" creationId="{9FB6BAA1-9856-6853-A25B-C83D0F402C3A}"/>
          </ac:picMkLst>
        </pc:picChg>
      </pc:sldChg>
      <pc:sldChg chg="addSp modSp new mod modTransition modAnim">
        <pc:chgData name="Kushang Shukla" userId="649e6fac9c95d506" providerId="LiveId" clId="{9FD3D9D1-7B7C-4A9D-AC77-A8EC28C4973B}" dt="2025-02-22T17:22:16.846" v="979"/>
        <pc:sldMkLst>
          <pc:docMk/>
          <pc:sldMk cId="254337467" sldId="271"/>
        </pc:sldMkLst>
        <pc:spChg chg="mod">
          <ac:chgData name="Kushang Shukla" userId="649e6fac9c95d506" providerId="LiveId" clId="{9FD3D9D1-7B7C-4A9D-AC77-A8EC28C4973B}" dt="2025-02-22T17:12:30.863" v="846" actId="1076"/>
          <ac:spMkLst>
            <pc:docMk/>
            <pc:sldMk cId="254337467" sldId="271"/>
            <ac:spMk id="2" creationId="{829DACD2-C532-406E-EC75-10A88A76F91D}"/>
          </ac:spMkLst>
        </pc:spChg>
        <pc:spChg chg="add mod">
          <ac:chgData name="Kushang Shukla" userId="649e6fac9c95d506" providerId="LiveId" clId="{9FD3D9D1-7B7C-4A9D-AC77-A8EC28C4973B}" dt="2025-02-22T17:20:13.441" v="920" actId="1076"/>
          <ac:spMkLst>
            <pc:docMk/>
            <pc:sldMk cId="254337467" sldId="271"/>
            <ac:spMk id="3" creationId="{F5463756-ADFC-7FF7-6D92-44D058EF37F6}"/>
          </ac:spMkLst>
        </pc:spChg>
        <pc:spChg chg="add mod">
          <ac:chgData name="Kushang Shukla" userId="649e6fac9c95d506" providerId="LiveId" clId="{9FD3D9D1-7B7C-4A9D-AC77-A8EC28C4973B}" dt="2025-02-22T17:21:46.401" v="978" actId="1076"/>
          <ac:spMkLst>
            <pc:docMk/>
            <pc:sldMk cId="254337467" sldId="271"/>
            <ac:spMk id="6" creationId="{8EEF9D56-5F51-ADDB-1178-0A04FC7F5D86}"/>
          </ac:spMkLst>
        </pc:spChg>
        <pc:picChg chg="add mod">
          <ac:chgData name="Kushang Shukla" userId="649e6fac9c95d506" providerId="LiveId" clId="{9FD3D9D1-7B7C-4A9D-AC77-A8EC28C4973B}" dt="2025-02-22T17:19:21.103" v="900" actId="14100"/>
          <ac:picMkLst>
            <pc:docMk/>
            <pc:sldMk cId="254337467" sldId="271"/>
            <ac:picMk id="5" creationId="{78917A1C-299E-BAEA-C66A-FAA95EF0CE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73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67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78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54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37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51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995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03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54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98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46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07639-E403-4742-B6EC-BF9BA5EFF7E2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32630-9C6C-4B25-A1A6-B40B20C806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652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ushangShukla/OptimizingSolarPanelPlaceme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B013D-3AE7-4208-CE25-A4417659D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9472"/>
            <a:ext cx="12192000" cy="108006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/>
                </a:solidFill>
              </a:rPr>
              <a:t>Optimizing Solar Panel Placement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E526BC-BB84-639B-3BA5-88C553732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91" y="4109884"/>
            <a:ext cx="11985522" cy="2526889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📌 </a:t>
            </a:r>
            <a:r>
              <a:rPr lang="en-US" b="1" dirty="0">
                <a:solidFill>
                  <a:srgbClr val="FFC000"/>
                </a:solidFill>
              </a:rPr>
              <a:t>Team Information:-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Team Name: </a:t>
            </a:r>
            <a:r>
              <a:rPr lang="en-US" b="1" dirty="0"/>
              <a:t>MATLAB Maverick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Team Member: </a:t>
            </a:r>
            <a:r>
              <a:rPr lang="en-US" b="1" dirty="0"/>
              <a:t>Shukla Kushang Akshay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Institution/Organization: </a:t>
            </a:r>
            <a:r>
              <a:rPr lang="en-US" b="1" dirty="0"/>
              <a:t>Gujarat Technological University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18233-A9A5-1D35-8464-61F2DD93E743}"/>
              </a:ext>
            </a:extLst>
          </p:cNvPr>
          <p:cNvSpPr txBox="1"/>
          <p:nvPr/>
        </p:nvSpPr>
        <p:spPr>
          <a:xfrm>
            <a:off x="88491" y="1445342"/>
            <a:ext cx="1181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Maximizing Solar Energy Output with Smart Tracking &amp; Optimization</a:t>
            </a:r>
            <a:endParaRPr lang="en-IN" sz="2800" b="1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288B7-1A49-0026-BA09-8A79AF224B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5" y="2214369"/>
            <a:ext cx="11700386" cy="43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9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883A-DF4D-02E1-45E6-8B4E5E27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167149"/>
            <a:ext cx="11838039" cy="14650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Energy Load Forecasting &amp; Smart Battery Management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F81CA-3606-BFE5-CEE1-834C8742EF85}"/>
              </a:ext>
            </a:extLst>
          </p:cNvPr>
          <p:cNvSpPr txBox="1"/>
          <p:nvPr/>
        </p:nvSpPr>
        <p:spPr>
          <a:xfrm>
            <a:off x="275303" y="1848465"/>
            <a:ext cx="5683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📌 Bullet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Uses moving average for demand prediction.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Optimizes battery charge cycles.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Decides when to store vs sell energy</a:t>
            </a:r>
            <a:r>
              <a:rPr lang="en-IN" sz="2800" b="1" dirty="0"/>
              <a:t>.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11B84-05D3-52AB-85AC-1A717E5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35" y="1986116"/>
            <a:ext cx="5195823" cy="3396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5C23DB-2759-20FD-C656-C743DA25DA65}"/>
              </a:ext>
            </a:extLst>
          </p:cNvPr>
          <p:cNvSpPr txBox="1"/>
          <p:nvPr/>
        </p:nvSpPr>
        <p:spPr>
          <a:xfrm>
            <a:off x="8065172" y="5482596"/>
            <a:ext cx="26055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</a:rPr>
              <a:t>Battery charge-discharge cycle graph</a:t>
            </a:r>
          </a:p>
        </p:txBody>
      </p:sp>
    </p:spTree>
    <p:extLst>
      <p:ext uri="{BB962C8B-B14F-4D97-AF65-F5344CB8AC3E}">
        <p14:creationId xmlns:p14="http://schemas.microsoft.com/office/powerpoint/2010/main" val="199343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494A-78A8-F136-30D6-845937BB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6" y="21764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Real-Time IoT Sensor Data Visualization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16AEF-4D4C-3ABE-AC86-68F5848A1B4A}"/>
              </a:ext>
            </a:extLst>
          </p:cNvPr>
          <p:cNvSpPr txBox="1"/>
          <p:nvPr/>
        </p:nvSpPr>
        <p:spPr>
          <a:xfrm>
            <a:off x="657533" y="1415845"/>
            <a:ext cx="5644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📌 </a:t>
            </a:r>
            <a:r>
              <a:rPr lang="en-IN" sz="2800" b="1" dirty="0">
                <a:solidFill>
                  <a:srgbClr val="FFC000"/>
                </a:solidFill>
              </a:rPr>
              <a:t>Bullet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Live tracking of solar irradiance &amp; temperature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Automated tilt adjustment based on sensor inputs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B959-B479-3317-CD6B-AE562D4F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9" y="4345858"/>
            <a:ext cx="11500946" cy="452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FFAC2-4A82-43A2-89D8-36249D02B5E9}"/>
              </a:ext>
            </a:extLst>
          </p:cNvPr>
          <p:cNvSpPr txBox="1"/>
          <p:nvPr/>
        </p:nvSpPr>
        <p:spPr>
          <a:xfrm>
            <a:off x="4807973" y="4966379"/>
            <a:ext cx="459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</a:rPr>
              <a:t>IoT Sensor- Solar Irradiance &amp; Temperature</a:t>
            </a:r>
          </a:p>
        </p:txBody>
      </p:sp>
    </p:spTree>
    <p:extLst>
      <p:ext uri="{BB962C8B-B14F-4D97-AF65-F5344CB8AC3E}">
        <p14:creationId xmlns:p14="http://schemas.microsoft.com/office/powerpoint/2010/main" val="387205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12DF-F554-FA74-595F-D5AFA92A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1" y="306132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AI Fault Detection &amp; Performance Monitoring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2ECC9-01FC-3E74-EBBF-6E85C1221DB5}"/>
              </a:ext>
            </a:extLst>
          </p:cNvPr>
          <p:cNvSpPr txBox="1"/>
          <p:nvPr/>
        </p:nvSpPr>
        <p:spPr>
          <a:xfrm>
            <a:off x="570271" y="1631694"/>
            <a:ext cx="8249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📌 </a:t>
            </a:r>
            <a:r>
              <a:rPr lang="en-IN" sz="2800" b="1" dirty="0">
                <a:solidFill>
                  <a:srgbClr val="FFC000"/>
                </a:solidFill>
              </a:rPr>
              <a:t>Bullet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Identifies faulty panels using predictive maintenance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Reduces maintenance costs by 40%</a:t>
            </a:r>
            <a:r>
              <a:rPr lang="en-IN" sz="2800" b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A8B34-1E24-E6C8-1FAB-25A9B151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1" y="4050890"/>
            <a:ext cx="11616733" cy="491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DE846-BC1C-B46B-AB79-E3D96E4F912D}"/>
              </a:ext>
            </a:extLst>
          </p:cNvPr>
          <p:cNvSpPr txBox="1"/>
          <p:nvPr/>
        </p:nvSpPr>
        <p:spPr>
          <a:xfrm>
            <a:off x="4360606" y="4731039"/>
            <a:ext cx="3116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</a:rPr>
              <a:t>Faulty Solar Panels Detected at Indices</a:t>
            </a:r>
          </a:p>
        </p:txBody>
      </p:sp>
    </p:spTree>
    <p:extLst>
      <p:ext uri="{BB962C8B-B14F-4D97-AF65-F5344CB8AC3E}">
        <p14:creationId xmlns:p14="http://schemas.microsoft.com/office/powerpoint/2010/main" val="27764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839EC-E9C9-8246-E534-DE20B83EA5A1}"/>
              </a:ext>
            </a:extLst>
          </p:cNvPr>
          <p:cNvSpPr txBox="1"/>
          <p:nvPr/>
        </p:nvSpPr>
        <p:spPr>
          <a:xfrm>
            <a:off x="334296" y="129966"/>
            <a:ext cx="6862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1"/>
                </a:solidFill>
              </a:rPr>
              <a:t>Future Enhancements: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A0362-4BE7-0B6A-04D8-11F5C12E1F96}"/>
              </a:ext>
            </a:extLst>
          </p:cNvPr>
          <p:cNvSpPr txBox="1"/>
          <p:nvPr/>
        </p:nvSpPr>
        <p:spPr>
          <a:xfrm>
            <a:off x="334296" y="2383483"/>
            <a:ext cx="7600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C000"/>
                </a:solidFill>
              </a:rPr>
              <a:t>📌 </a:t>
            </a:r>
            <a:r>
              <a:rPr lang="en-IN" sz="2800" b="1" dirty="0">
                <a:solidFill>
                  <a:srgbClr val="FFC000"/>
                </a:solidFill>
              </a:rPr>
              <a:t>Bullet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AI-Based Energy Forecasting with Deep Learning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Cloud-Based Solar Monitoring Dashboard.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Hardware Implementation with Raspberry Pi &amp; IoT Sensors</a:t>
            </a:r>
            <a:br>
              <a:rPr lang="en-IN" sz="2800" dirty="0"/>
            </a:br>
            <a:r>
              <a:rPr lang="en-IN" sz="2800" dirty="0"/>
              <a:t>📌 </a:t>
            </a:r>
            <a:r>
              <a:rPr lang="en-IN" sz="2800" b="1" dirty="0">
                <a:solidFill>
                  <a:srgbClr val="FFC000"/>
                </a:solidFill>
              </a:rPr>
              <a:t>Decision Step</a:t>
            </a:r>
            <a:r>
              <a:rPr lang="en-IN" sz="2800" b="1" dirty="0"/>
              <a:t>:</a:t>
            </a:r>
            <a:r>
              <a:rPr lang="en-IN" sz="2800" dirty="0"/>
              <a:t> </a:t>
            </a:r>
            <a:r>
              <a:rPr lang="en-IN" sz="2800" b="1" dirty="0"/>
              <a:t>Can these enhancements make solar farms smarter?</a:t>
            </a:r>
            <a:r>
              <a:rPr lang="en-IN" sz="2800" dirty="0"/>
              <a:t> </a:t>
            </a:r>
            <a:r>
              <a:rPr lang="en-IN" sz="2800" b="1" dirty="0"/>
              <a:t>(YES → Implement AI &amp; IoT at scale)</a:t>
            </a:r>
          </a:p>
        </p:txBody>
      </p:sp>
      <p:pic>
        <p:nvPicPr>
          <p:cNvPr id="4098" name="Picture 2" descr="These innovative solar farms prove renewable energy's worth | World  Economic Forum">
            <a:extLst>
              <a:ext uri="{FF2B5EF4-FFF2-40B4-BE49-F238E27FC236}">
                <a16:creationId xmlns:a16="http://schemas.microsoft.com/office/drawing/2014/main" id="{8B10CA21-C09C-A9B5-9752-DCB6CFD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" y="1240794"/>
            <a:ext cx="11690555" cy="55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8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46F0E-8976-1170-7501-F2AC7958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74" y="306131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Conclusion &amp;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C4594-1F11-AA89-EDCF-84F64BDA92E3}"/>
              </a:ext>
            </a:extLst>
          </p:cNvPr>
          <p:cNvSpPr txBox="1"/>
          <p:nvPr/>
        </p:nvSpPr>
        <p:spPr>
          <a:xfrm>
            <a:off x="599767" y="1779638"/>
            <a:ext cx="8308259" cy="456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📌 </a:t>
            </a:r>
            <a:r>
              <a:rPr lang="en-IN" sz="2800" b="1" dirty="0">
                <a:solidFill>
                  <a:srgbClr val="FFC000"/>
                </a:solidFill>
              </a:rPr>
              <a:t>Bullet Points:</a:t>
            </a:r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✅ </a:t>
            </a:r>
            <a:r>
              <a:rPr lang="en-US" sz="2800" b="1" dirty="0"/>
              <a:t>Higher energy efficiency through AI-powered tracking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✅ </a:t>
            </a:r>
            <a:r>
              <a:rPr lang="en-US" sz="2800" b="1" dirty="0"/>
              <a:t>Lower maintenance costs using AI fault detection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✅ </a:t>
            </a:r>
            <a:r>
              <a:rPr lang="en-IN" sz="2800" b="1" dirty="0"/>
              <a:t>Smart solar grid integration with blockchain energy trading.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✅ </a:t>
            </a:r>
            <a:r>
              <a:rPr lang="en-US" sz="2800" b="1" dirty="0"/>
              <a:t>Real-time decision-making for better energy management</a:t>
            </a:r>
            <a:r>
              <a:rPr lang="en-US" sz="2800" dirty="0"/>
              <a:t>.</a:t>
            </a:r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</p:txBody>
      </p:sp>
      <p:pic>
        <p:nvPicPr>
          <p:cNvPr id="5122" name="Picture 2" descr="Free Futuristic Solar Farm Image | Download at StockCake">
            <a:extLst>
              <a:ext uri="{FF2B5EF4-FFF2-40B4-BE49-F238E27FC236}">
                <a16:creationId xmlns:a16="http://schemas.microsoft.com/office/drawing/2014/main" id="{F971DEC1-A911-EF14-7EBB-024A8D38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631694"/>
            <a:ext cx="11562735" cy="48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ACD2-C532-406E-EC75-10A88A76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28646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Thank You &amp; Q&amp;A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63756-ADFC-7FF7-6D92-44D058EF37F6}"/>
              </a:ext>
            </a:extLst>
          </p:cNvPr>
          <p:cNvSpPr txBox="1"/>
          <p:nvPr/>
        </p:nvSpPr>
        <p:spPr>
          <a:xfrm>
            <a:off x="463345" y="1396181"/>
            <a:ext cx="112653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📌 </a:t>
            </a:r>
            <a:r>
              <a:rPr lang="en-IN" sz="2800" b="1" dirty="0">
                <a:solidFill>
                  <a:srgbClr val="FFC000"/>
                </a:solidFill>
              </a:rPr>
              <a:t>Bullet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Open floor for questions &amp; discussions</a:t>
            </a:r>
            <a:r>
              <a:rPr lang="en-IN" sz="28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GitHub Link for Code</a:t>
            </a:r>
            <a:r>
              <a:rPr lang="en-IN" sz="2800" b="1" dirty="0"/>
              <a:t>:</a:t>
            </a:r>
          </a:p>
          <a:p>
            <a:r>
              <a:rPr lang="en-IN" sz="2800" b="1" dirty="0"/>
              <a:t>	</a:t>
            </a:r>
            <a:r>
              <a:rPr lang="en-IN" sz="2800" b="1" dirty="0">
                <a:hlinkClick r:id="rId2"/>
              </a:rPr>
              <a:t>https://github.com/KushangShukla/OptimizingSolarPanelPlacement</a:t>
            </a:r>
            <a:r>
              <a:rPr lang="en-IN" sz="2800" b="1" dirty="0"/>
              <a:t> 	 </a:t>
            </a:r>
          </a:p>
          <a:p>
            <a:pPr lvl="1"/>
            <a:endParaRPr lang="en-I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17A1C-299E-BAEA-C66A-FAA95EF0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65" y="3633689"/>
            <a:ext cx="2711243" cy="2711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F9D56-5F51-ADDB-1178-0A04FC7F5D86}"/>
              </a:ext>
            </a:extLst>
          </p:cNvPr>
          <p:cNvSpPr txBox="1"/>
          <p:nvPr/>
        </p:nvSpPr>
        <p:spPr>
          <a:xfrm>
            <a:off x="9556954" y="6444575"/>
            <a:ext cx="3057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</a:rPr>
              <a:t>Scan QR Code for GitHub for Code</a:t>
            </a:r>
          </a:p>
        </p:txBody>
      </p:sp>
    </p:spTree>
    <p:extLst>
      <p:ext uri="{BB962C8B-B14F-4D97-AF65-F5344CB8AC3E}">
        <p14:creationId xmlns:p14="http://schemas.microsoft.com/office/powerpoint/2010/main" val="25433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9840-C216-5A44-FFE0-EE0B141E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68826"/>
            <a:ext cx="12064181" cy="16218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Problem Statement &amp; </a:t>
            </a:r>
            <a:r>
              <a:rPr lang="en-US" sz="5400" b="1" dirty="0">
                <a:solidFill>
                  <a:srgbClr val="00B050"/>
                </a:solidFill>
              </a:rPr>
              <a:t>Motivation</a:t>
            </a:r>
            <a:endParaRPr lang="en-IN" sz="54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849B-20D8-7E61-C131-C608B04E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834581"/>
            <a:ext cx="12064180" cy="2821857"/>
          </a:xfrm>
        </p:spPr>
        <p:txBody>
          <a:bodyPr/>
          <a:lstStyle/>
          <a:p>
            <a:r>
              <a:rPr lang="en-US" b="1" dirty="0"/>
              <a:t>Solar power faces 30-40% energy loss</a:t>
            </a:r>
            <a:r>
              <a:rPr lang="en-US" dirty="0"/>
              <a:t> due to </a:t>
            </a:r>
            <a:r>
              <a:rPr lang="en-US" b="1" dirty="0"/>
              <a:t>poor placement &amp; inefficiency</a:t>
            </a:r>
            <a:r>
              <a:rPr lang="en-US" dirty="0"/>
              <a:t>.</a:t>
            </a:r>
            <a:endParaRPr lang="en-IN" dirty="0"/>
          </a:p>
          <a:p>
            <a:r>
              <a:rPr lang="en-US" b="1" dirty="0"/>
              <a:t>Shading, seasonal variations, and grid instability</a:t>
            </a:r>
            <a:r>
              <a:rPr lang="en-US" dirty="0"/>
              <a:t> reduce performance.</a:t>
            </a:r>
            <a:endParaRPr lang="en-IN" dirty="0"/>
          </a:p>
          <a:p>
            <a:r>
              <a:rPr lang="en-US" b="1" dirty="0"/>
              <a:t>Manual tracking &amp; maintenance is costly &amp; outdated</a:t>
            </a:r>
            <a:r>
              <a:rPr lang="en-US" dirty="0"/>
              <a:t>.</a:t>
            </a:r>
            <a:endParaRPr lang="en-IN" dirty="0"/>
          </a:p>
          <a:p>
            <a:r>
              <a:rPr lang="en-US" dirty="0"/>
              <a:t>📌 </a:t>
            </a:r>
            <a:r>
              <a:rPr lang="en-US" b="1" dirty="0">
                <a:solidFill>
                  <a:srgbClr val="FFC000"/>
                </a:solidFill>
              </a:rPr>
              <a:t>Decision Step: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Do we need a smarter system?</a:t>
            </a:r>
            <a:r>
              <a:rPr lang="en-US" dirty="0"/>
              <a:t> </a:t>
            </a:r>
            <a:r>
              <a:rPr lang="en-US" b="1" dirty="0"/>
              <a:t>(YES → Optimize using AI, IoT &amp; GIS!)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509FB-E861-7BF5-5BD1-60F20C2A8B9F}"/>
              </a:ext>
            </a:extLst>
          </p:cNvPr>
          <p:cNvSpPr txBox="1"/>
          <p:nvPr/>
        </p:nvSpPr>
        <p:spPr>
          <a:xfrm>
            <a:off x="127819" y="3429000"/>
            <a:ext cx="366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📌 </a:t>
            </a:r>
            <a:r>
              <a:rPr lang="en-IN" sz="2400" b="1" dirty="0">
                <a:solidFill>
                  <a:srgbClr val="FFC000"/>
                </a:solidFill>
              </a:rPr>
              <a:t>Bullet Points</a:t>
            </a:r>
            <a:r>
              <a:rPr lang="en-IN" sz="2400" b="1" dirty="0"/>
              <a:t>:</a:t>
            </a:r>
          </a:p>
        </p:txBody>
      </p:sp>
      <p:pic>
        <p:nvPicPr>
          <p:cNvPr id="7" name="Picture 4" descr="Solar Panel Wallpapers - Wallpaper Cave">
            <a:extLst>
              <a:ext uri="{FF2B5EF4-FFF2-40B4-BE49-F238E27FC236}">
                <a16:creationId xmlns:a16="http://schemas.microsoft.com/office/drawing/2014/main" id="{D37011AD-68EC-C039-F87E-1706ED80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78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10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2930-8A8B-DAC6-5D3E-17721044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7" y="235975"/>
            <a:ext cx="11887201" cy="169114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Comparison of </a:t>
            </a:r>
            <a:r>
              <a:rPr lang="en-US" b="1" dirty="0">
                <a:solidFill>
                  <a:srgbClr val="FF0000"/>
                </a:solidFill>
              </a:rPr>
              <a:t>Traditional </a:t>
            </a:r>
            <a:r>
              <a:rPr lang="en-US" b="1" dirty="0">
                <a:solidFill>
                  <a:schemeClr val="accent1"/>
                </a:solidFill>
              </a:rPr>
              <a:t>vs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Optimized </a:t>
            </a:r>
            <a:r>
              <a:rPr lang="en-US" b="1" dirty="0">
                <a:solidFill>
                  <a:schemeClr val="accent1"/>
                </a:solidFill>
              </a:rPr>
              <a:t>Solar Placement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Efficiency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EBB33-FB7D-A0DF-1567-B1DEF98DB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71" y="3893989"/>
            <a:ext cx="11513802" cy="272803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Energy Output:</a:t>
            </a:r>
            <a:r>
              <a:rPr lang="en-US" dirty="0"/>
              <a:t> Optimized placement boosts efficiency by 20-40% vs. fixed panels.</a:t>
            </a:r>
          </a:p>
          <a:p>
            <a:r>
              <a:rPr lang="en-US" b="1" dirty="0"/>
              <a:t>Space Utilization:</a:t>
            </a:r>
            <a:r>
              <a:rPr lang="en-US" dirty="0"/>
              <a:t> GIS-based layouts maximize land use vs. traditional setups.</a:t>
            </a:r>
          </a:p>
          <a:p>
            <a:r>
              <a:rPr lang="en-US" b="1" dirty="0"/>
              <a:t>Sunlight Adaptation:</a:t>
            </a:r>
            <a:r>
              <a:rPr lang="en-US" dirty="0"/>
              <a:t> Tracking systems adjust to sunlight; fixed panels don’t.</a:t>
            </a:r>
          </a:p>
          <a:p>
            <a:r>
              <a:rPr lang="en-US" b="1" dirty="0"/>
              <a:t>Maintenance &amp; Lifespan:</a:t>
            </a:r>
            <a:r>
              <a:rPr lang="en-US" dirty="0"/>
              <a:t> Optimized systems need more upkeep but last longer.</a:t>
            </a:r>
          </a:p>
          <a:p>
            <a:r>
              <a:rPr lang="en-US" b="1" dirty="0"/>
              <a:t>Cost vs. ROI:</a:t>
            </a:r>
            <a:r>
              <a:rPr lang="en-US" dirty="0"/>
              <a:t> Higher initial cost for optimized placement, but better long-term gains.</a:t>
            </a:r>
            <a:endParaRPr lang="en-IN" dirty="0"/>
          </a:p>
        </p:txBody>
      </p:sp>
      <p:pic>
        <p:nvPicPr>
          <p:cNvPr id="2053" name="Picture 5" descr="Solar forecasts and solar prediction - Overview | Solargis">
            <a:extLst>
              <a:ext uri="{FF2B5EF4-FFF2-40B4-BE49-F238E27FC236}">
                <a16:creationId xmlns:a16="http://schemas.microsoft.com/office/drawing/2014/main" id="{110E9BAA-9782-7E52-41B4-905DE3A9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3" y="1927122"/>
            <a:ext cx="11720276" cy="4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ECA5F-5B69-750E-BC4E-8C4596C498DF}"/>
              </a:ext>
            </a:extLst>
          </p:cNvPr>
          <p:cNvSpPr txBox="1"/>
          <p:nvPr/>
        </p:nvSpPr>
        <p:spPr>
          <a:xfrm>
            <a:off x="334071" y="3416710"/>
            <a:ext cx="6135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📌</a:t>
            </a:r>
            <a:r>
              <a:rPr lang="en-IN" sz="2400" b="1" dirty="0"/>
              <a:t> </a:t>
            </a:r>
            <a:r>
              <a:rPr lang="en-IN" sz="2400" b="1" dirty="0">
                <a:solidFill>
                  <a:srgbClr val="FFC000"/>
                </a:solidFill>
              </a:rPr>
              <a:t>Bullet Points:</a:t>
            </a:r>
            <a:endParaRPr lang="en-IN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7C5B-6DA1-E55E-18DC-26104837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1" y="206477"/>
            <a:ext cx="11877367" cy="1484211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chemeClr val="accent1"/>
                </a:solidFill>
              </a:rPr>
              <a:t>Our Solution –</a:t>
            </a:r>
            <a:r>
              <a:rPr lang="en-IN" sz="5400" b="1" dirty="0">
                <a:solidFill>
                  <a:srgbClr val="00B050"/>
                </a:solidFill>
              </a:rPr>
              <a:t> Smart Optimization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F2AA4-220F-7E58-EBF9-C20676B0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51" y="2762865"/>
            <a:ext cx="11877367" cy="3888658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📌 </a:t>
            </a:r>
            <a:r>
              <a:rPr lang="en-IN" b="1" dirty="0">
                <a:solidFill>
                  <a:srgbClr val="FFC000"/>
                </a:solidFill>
              </a:rPr>
              <a:t>Bullet Points:</a:t>
            </a:r>
          </a:p>
          <a:p>
            <a:r>
              <a:rPr lang="en-IN" b="1" dirty="0"/>
              <a:t>AI-powered real-time tilt adjustment.</a:t>
            </a:r>
          </a:p>
          <a:p>
            <a:r>
              <a:rPr lang="en-US" b="1" dirty="0"/>
              <a:t>GIS-based optimal panel placement analysis</a:t>
            </a:r>
            <a:r>
              <a:rPr lang="en-IN" b="1" dirty="0"/>
              <a:t>.</a:t>
            </a:r>
          </a:p>
          <a:p>
            <a:r>
              <a:rPr lang="en-US" b="1" dirty="0"/>
              <a:t>IoT sensors for real-time solar irradiance tracking</a:t>
            </a:r>
            <a:r>
              <a:rPr lang="en-IN" b="1" dirty="0"/>
              <a:t>.</a:t>
            </a:r>
          </a:p>
          <a:p>
            <a:r>
              <a:rPr lang="en-US" b="1" dirty="0"/>
              <a:t>AI fault detection &amp; blockchain-based energy trading</a:t>
            </a:r>
            <a:r>
              <a:rPr lang="en-IN" b="1" dirty="0"/>
              <a:t>.</a:t>
            </a:r>
          </a:p>
          <a:p>
            <a:pPr marL="0" indent="0">
              <a:buNone/>
            </a:pPr>
            <a:r>
              <a:rPr lang="en-IN" dirty="0"/>
              <a:t>📌 </a:t>
            </a:r>
            <a:r>
              <a:rPr lang="en-IN" b="1" dirty="0">
                <a:solidFill>
                  <a:srgbClr val="FFC000"/>
                </a:solidFill>
              </a:rPr>
              <a:t>Decision Step:</a:t>
            </a:r>
          </a:p>
          <a:p>
            <a:pPr marL="0" indent="0">
              <a:buNone/>
            </a:pPr>
            <a:r>
              <a:rPr lang="en-IN" b="1" dirty="0"/>
              <a:t>       </a:t>
            </a:r>
            <a:r>
              <a:rPr lang="en-US" dirty="0"/>
              <a:t>✅ </a:t>
            </a:r>
            <a:r>
              <a:rPr lang="en-US" b="1" dirty="0"/>
              <a:t>Can AI, IoT &amp; GIS increase solar efficiency?</a:t>
            </a:r>
            <a:r>
              <a:rPr lang="en-US" dirty="0"/>
              <a:t> </a:t>
            </a:r>
            <a:r>
              <a:rPr lang="en-US" b="1" dirty="0"/>
              <a:t>(YES → Let’s implement it)</a:t>
            </a:r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6" name="Picture 2" descr="SmartFlower Solar Review: The True Cost of a Solar Flower | Solar.com">
            <a:extLst>
              <a:ext uri="{FF2B5EF4-FFF2-40B4-BE49-F238E27FC236}">
                <a16:creationId xmlns:a16="http://schemas.microsoft.com/office/drawing/2014/main" id="{275B66E7-D35F-F351-54FC-3D56BB711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2" y="1690688"/>
            <a:ext cx="11838036" cy="50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6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BF60-355E-61CE-AA1A-76DED45DA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216311"/>
            <a:ext cx="11857704" cy="1465005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System Architecture (Block Diagram)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F471-BCE9-9E41-7D86-D81D0FE6A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6" y="1681316"/>
            <a:ext cx="11700388" cy="478831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📌 </a:t>
            </a:r>
            <a:r>
              <a:rPr lang="en-IN" b="1" dirty="0">
                <a:solidFill>
                  <a:srgbClr val="FFC000"/>
                </a:solidFill>
              </a:rPr>
              <a:t>Bullet Points:</a:t>
            </a:r>
          </a:p>
          <a:p>
            <a:r>
              <a:rPr lang="en-US" b="1" dirty="0"/>
              <a:t>Step-by-step flow of the system (Data Input → Processing → Decision Making → Output)</a:t>
            </a:r>
          </a:p>
          <a:p>
            <a:r>
              <a:rPr lang="en-US" b="1" dirty="0"/>
              <a:t>Data from IoT sensors, AI models, and GIS maps feed into MATLAB.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B8123-7B0D-78E5-C507-91047E9C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1680"/>
            <a:ext cx="12192000" cy="2757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B5A23-9F71-6F7C-8054-F0EAB8E41373}"/>
              </a:ext>
            </a:extLst>
          </p:cNvPr>
          <p:cNvSpPr txBox="1"/>
          <p:nvPr/>
        </p:nvSpPr>
        <p:spPr>
          <a:xfrm>
            <a:off x="5786284" y="6554923"/>
            <a:ext cx="2290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Block Diagram</a:t>
            </a:r>
            <a:endParaRPr lang="en-IN" sz="1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4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EBDA-AE8E-D128-6A53-71E78363A733}"/>
              </a:ext>
            </a:extLst>
          </p:cNvPr>
          <p:cNvSpPr txBox="1">
            <a:spLocks/>
          </p:cNvSpPr>
          <p:nvPr/>
        </p:nvSpPr>
        <p:spPr>
          <a:xfrm>
            <a:off x="226141" y="88491"/>
            <a:ext cx="11769213" cy="9045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>
                <a:solidFill>
                  <a:schemeClr val="accent1"/>
                </a:solidFill>
              </a:rPr>
              <a:t>Core Implementation Steps</a:t>
            </a:r>
            <a:endParaRPr lang="en-IN" sz="5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CC607-5950-9BA7-A50E-11F479E3DBF9}"/>
              </a:ext>
            </a:extLst>
          </p:cNvPr>
          <p:cNvSpPr txBox="1"/>
          <p:nvPr/>
        </p:nvSpPr>
        <p:spPr>
          <a:xfrm>
            <a:off x="226141" y="993059"/>
            <a:ext cx="859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/>
              <a:t>📌</a:t>
            </a:r>
            <a:r>
              <a:rPr lang="en-US" sz="2800" b="1" dirty="0">
                <a:solidFill>
                  <a:srgbClr val="FFC000"/>
                </a:solidFill>
              </a:rPr>
              <a:t>Steps 1-10: Data Processing &amp; Optimization: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35603A-1EB6-C7DA-5A86-FBF4B4CE4DE4}"/>
              </a:ext>
            </a:extLst>
          </p:cNvPr>
          <p:cNvSpPr txBox="1">
            <a:spLocks/>
          </p:cNvSpPr>
          <p:nvPr/>
        </p:nvSpPr>
        <p:spPr>
          <a:xfrm>
            <a:off x="226141" y="1514897"/>
            <a:ext cx="7030065" cy="5171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Load solar data ✅</a:t>
            </a:r>
          </a:p>
          <a:p>
            <a:r>
              <a:rPr lang="en-IN" b="1" dirty="0"/>
              <a:t>Reshape terrain data ✅</a:t>
            </a:r>
          </a:p>
          <a:p>
            <a:r>
              <a:rPr lang="en-IN" b="1" dirty="0"/>
              <a:t>Compute sun’s position ✅</a:t>
            </a:r>
          </a:p>
          <a:p>
            <a:r>
              <a:rPr lang="en-IN" b="1" dirty="0"/>
              <a:t>Optimize panel tilt dynamically ✅	</a:t>
            </a:r>
          </a:p>
          <a:p>
            <a:r>
              <a:rPr lang="en-US" b="1" dirty="0"/>
              <a:t>Perform shading analysis ✅</a:t>
            </a:r>
            <a:br>
              <a:rPr lang="en-US" b="1" dirty="0"/>
            </a:br>
            <a:r>
              <a:rPr lang="en-US" b="1" dirty="0"/>
              <a:t>📌 </a:t>
            </a:r>
            <a:r>
              <a:rPr lang="en-US" b="1" dirty="0">
                <a:solidFill>
                  <a:srgbClr val="FFC000"/>
                </a:solidFill>
              </a:rPr>
              <a:t>Decision Step: </a:t>
            </a:r>
            <a:r>
              <a:rPr lang="en-US" b="1" dirty="0"/>
              <a:t>Is shading detected? (YES → Relocate panel, NO → Proceed)</a:t>
            </a:r>
            <a:endParaRPr lang="en-IN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B5A47-CF3D-7EFC-8EB9-72F378F8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79" y="715153"/>
            <a:ext cx="3854245" cy="277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8FD46-3A10-6BD5-2D7C-924ADDCB1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79" y="3769943"/>
            <a:ext cx="3854245" cy="27542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6A068-6813-4421-F810-4B24F7BF16C2}"/>
              </a:ext>
            </a:extLst>
          </p:cNvPr>
          <p:cNvSpPr txBox="1"/>
          <p:nvPr/>
        </p:nvSpPr>
        <p:spPr>
          <a:xfrm>
            <a:off x="8180437" y="6561760"/>
            <a:ext cx="34707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Optimized Solar Panel Locations Based on GIS Data</a:t>
            </a:r>
            <a:endParaRPr lang="en-IN" sz="105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6518B-DA2D-F4C4-EC66-4A7410E5FAB4}"/>
              </a:ext>
            </a:extLst>
          </p:cNvPr>
          <p:cNvSpPr txBox="1"/>
          <p:nvPr/>
        </p:nvSpPr>
        <p:spPr>
          <a:xfrm>
            <a:off x="8180437" y="3529602"/>
            <a:ext cx="3628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Solar Irradiance &amp; Shading Factor Analysis</a:t>
            </a:r>
            <a:endParaRPr lang="en-IN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1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174D7-1CD2-E67B-D570-BFC15C39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3562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Simulation Outputs &amp; Performance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33161-D8EF-27C9-79F0-9CB77CDD910F}"/>
              </a:ext>
            </a:extLst>
          </p:cNvPr>
          <p:cNvSpPr txBox="1"/>
          <p:nvPr/>
        </p:nvSpPr>
        <p:spPr>
          <a:xfrm>
            <a:off x="648929" y="1679206"/>
            <a:ext cx="47784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📌 </a:t>
            </a:r>
            <a:r>
              <a:rPr lang="en-IN" sz="2800" b="1" dirty="0">
                <a:solidFill>
                  <a:srgbClr val="FFC000"/>
                </a:solidFill>
              </a:rPr>
              <a:t>Bullet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GIS Heatmap &amp; Terrain Analysis</a:t>
            </a:r>
            <a:r>
              <a:rPr lang="en-IN" sz="2800" dirty="0"/>
              <a:t> ✅</a:t>
            </a:r>
            <a:endParaRPr lang="en-IN" sz="2800" b="1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Solar Irradiance Distribution &amp; Efficiency Calculation</a:t>
            </a:r>
            <a:r>
              <a:rPr lang="en-IN" sz="2800" dirty="0"/>
              <a:t> ✅</a:t>
            </a:r>
            <a:endParaRPr lang="en-IN" sz="2800" b="1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Smart Panel Rotation &amp; Power Grid Synchronization</a:t>
            </a:r>
            <a:r>
              <a:rPr lang="en-US" sz="2800" dirty="0"/>
              <a:t> ✅</a:t>
            </a:r>
            <a:endParaRPr lang="en-IN" sz="2800" b="1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Blockchain-based Energy Transactions</a:t>
            </a:r>
            <a:r>
              <a:rPr lang="en-IN" sz="2800" dirty="0"/>
              <a:t> ✅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DDD8D-0BD5-A7A6-D893-6AF910BF5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4" y="2237891"/>
            <a:ext cx="7089059" cy="19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6BAA1-9856-6853-A25B-C83D0F402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61" y="3037057"/>
            <a:ext cx="5093111" cy="3357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8CE7C-F0F4-5F9C-72EA-CD6E170F77D0}"/>
              </a:ext>
            </a:extLst>
          </p:cNvPr>
          <p:cNvSpPr txBox="1"/>
          <p:nvPr/>
        </p:nvSpPr>
        <p:spPr>
          <a:xfrm>
            <a:off x="7443017" y="2482567"/>
            <a:ext cx="22319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</a:rPr>
              <a:t>Optimal Seasonal Tilt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0F9B9-EED8-9670-FCC7-FCCC09D92248}"/>
              </a:ext>
            </a:extLst>
          </p:cNvPr>
          <p:cNvSpPr txBox="1"/>
          <p:nvPr/>
        </p:nvSpPr>
        <p:spPr>
          <a:xfrm>
            <a:off x="7565922" y="6450103"/>
            <a:ext cx="28611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accent2"/>
                </a:solidFill>
              </a:rPr>
              <a:t>3D Solar Irradiance &amp; Shading Analysis</a:t>
            </a:r>
          </a:p>
        </p:txBody>
      </p:sp>
    </p:spTree>
    <p:extLst>
      <p:ext uri="{BB962C8B-B14F-4D97-AF65-F5344CB8AC3E}">
        <p14:creationId xmlns:p14="http://schemas.microsoft.com/office/powerpoint/2010/main" val="68428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7D520-579E-EA73-6E00-4B5C58978318}"/>
              </a:ext>
            </a:extLst>
          </p:cNvPr>
          <p:cNvSpPr txBox="1"/>
          <p:nvPr/>
        </p:nvSpPr>
        <p:spPr>
          <a:xfrm>
            <a:off x="132736" y="344129"/>
            <a:ext cx="1147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📌</a:t>
            </a:r>
            <a:r>
              <a:rPr lang="en-IN" sz="2800" b="1" dirty="0">
                <a:solidFill>
                  <a:srgbClr val="FFC000"/>
                </a:solidFill>
              </a:rPr>
              <a:t>Steps 11-22: Energy Management &amp; AI Integration: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BC78-2CE7-8671-92E6-2E4C0FCCFF89}"/>
              </a:ext>
            </a:extLst>
          </p:cNvPr>
          <p:cNvSpPr txBox="1"/>
          <p:nvPr/>
        </p:nvSpPr>
        <p:spPr>
          <a:xfrm>
            <a:off x="226142" y="1231489"/>
            <a:ext cx="701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Predict energy demand 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Synchronize with power grid 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Adjust tilt for seasonal variations 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/>
              <a:t>Fault detection &amp; maintenance alerts ✅</a:t>
            </a:r>
          </a:p>
          <a:p>
            <a:r>
              <a:rPr lang="en-IN" sz="2800" b="1" dirty="0"/>
              <a:t>    </a:t>
            </a:r>
            <a:r>
              <a:rPr lang="en-US" sz="2800" b="1" dirty="0"/>
              <a:t>📌 </a:t>
            </a:r>
            <a:r>
              <a:rPr lang="en-US" sz="2800" b="1" dirty="0">
                <a:solidFill>
                  <a:srgbClr val="FFC000"/>
                </a:solidFill>
              </a:rPr>
              <a:t>Decision Step: </a:t>
            </a:r>
            <a:r>
              <a:rPr lang="en-US" sz="2800" b="1" dirty="0"/>
              <a:t>Is power demand higher than supply? (YES → Switch to battery/grid)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8E644-89B7-D9D7-F735-BD189A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961" y="1231488"/>
            <a:ext cx="4685334" cy="426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A42A4-2FBC-DDF9-F8F5-5363564A8CF6}"/>
              </a:ext>
            </a:extLst>
          </p:cNvPr>
          <p:cNvSpPr txBox="1"/>
          <p:nvPr/>
        </p:nvSpPr>
        <p:spPr>
          <a:xfrm>
            <a:off x="8659892" y="5606454"/>
            <a:ext cx="17894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Supply vs Demand Graph</a:t>
            </a:r>
            <a:endParaRPr lang="en-IN" sz="1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9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A6B77-25AA-768D-0150-5C59649A8EA2}"/>
              </a:ext>
            </a:extLst>
          </p:cNvPr>
          <p:cNvSpPr txBox="1"/>
          <p:nvPr/>
        </p:nvSpPr>
        <p:spPr>
          <a:xfrm>
            <a:off x="226141" y="294967"/>
            <a:ext cx="10884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📌</a:t>
            </a:r>
            <a:r>
              <a:rPr lang="en-IN" sz="2800" b="1" dirty="0">
                <a:solidFill>
                  <a:srgbClr val="FFC000"/>
                </a:solidFill>
              </a:rPr>
              <a:t>Steps 23-33: Smart Enhancements &amp; AI Innovations:</a:t>
            </a:r>
          </a:p>
          <a:p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9B3FD-C4D2-B08D-7918-37A17010D53E}"/>
              </a:ext>
            </a:extLst>
          </p:cNvPr>
          <p:cNvSpPr txBox="1"/>
          <p:nvPr/>
        </p:nvSpPr>
        <p:spPr>
          <a:xfrm>
            <a:off x="334296" y="1249074"/>
            <a:ext cx="81804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AI-powered weather prediction 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Blockchain-based energy trading 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IoT-powered home appliance control 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Smart panel rotation based on wind &amp; clouds ✅</a:t>
            </a:r>
            <a:br>
              <a:rPr lang="en-US" sz="2800" b="1" dirty="0"/>
            </a:br>
            <a:r>
              <a:rPr lang="en-US" sz="2800" b="1" dirty="0"/>
              <a:t>📌 </a:t>
            </a:r>
            <a:r>
              <a:rPr lang="en-US" sz="2800" b="1" dirty="0">
                <a:solidFill>
                  <a:srgbClr val="FFC000"/>
                </a:solidFill>
              </a:rPr>
              <a:t>Decision Step: </a:t>
            </a:r>
            <a:r>
              <a:rPr lang="en-US" sz="2800" b="1" dirty="0"/>
              <a:t>Is wind speed high? (YES → Adjust tilt for stability)</a:t>
            </a:r>
            <a:endParaRPr lang="en-I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F66C4-976C-70B2-29EB-ACC4E2C3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040" y="1249074"/>
            <a:ext cx="3705663" cy="3863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C24F5-D7CE-5249-E2CD-E07BD065BFC9}"/>
              </a:ext>
            </a:extLst>
          </p:cNvPr>
          <p:cNvSpPr txBox="1"/>
          <p:nvPr/>
        </p:nvSpPr>
        <p:spPr>
          <a:xfrm>
            <a:off x="8770374" y="5211097"/>
            <a:ext cx="33233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Wind-speed vs efficiency correlation graph</a:t>
            </a:r>
            <a:endParaRPr lang="en-IN" sz="1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211</TotalTime>
  <Words>740</Words>
  <Application>Microsoft Office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Optimizing Solar Panel Placement</vt:lpstr>
      <vt:lpstr>Problem Statement &amp; Motivation</vt:lpstr>
      <vt:lpstr>Comparison of Traditional vs Optimized Solar Placement Efficiency</vt:lpstr>
      <vt:lpstr>Our Solution – Smart Optimization System</vt:lpstr>
      <vt:lpstr>System Architecture (Block Diagram)</vt:lpstr>
      <vt:lpstr>PowerPoint Presentation</vt:lpstr>
      <vt:lpstr>Simulation Outputs &amp; Performance Metrics</vt:lpstr>
      <vt:lpstr>PowerPoint Presentation</vt:lpstr>
      <vt:lpstr>PowerPoint Presentation</vt:lpstr>
      <vt:lpstr>Energy Load Forecasting &amp; Smart Battery Management</vt:lpstr>
      <vt:lpstr>Real-Time IoT Sensor Data Visualization</vt:lpstr>
      <vt:lpstr>AI Fault Detection &amp; Performance Monitoring</vt:lpstr>
      <vt:lpstr>PowerPoint Presentation</vt:lpstr>
      <vt:lpstr>Conclusion &amp; Impact</vt:lpstr>
      <vt:lpstr>Thank You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Kushang Shukla</dc:creator>
  <cp:lastModifiedBy>Kushang Shukla</cp:lastModifiedBy>
  <cp:revision>1</cp:revision>
  <dcterms:created xsi:type="dcterms:W3CDTF">2025-02-22T13:52:46Z</dcterms:created>
  <dcterms:modified xsi:type="dcterms:W3CDTF">2025-02-22T17:23:47Z</dcterms:modified>
</cp:coreProperties>
</file>